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81026" autoAdjust="0"/>
  </p:normalViewPr>
  <p:slideViewPr>
    <p:cSldViewPr snapToGrid="0">
      <p:cViewPr varScale="1">
        <p:scale>
          <a:sx n="70" d="100"/>
          <a:sy n="70" d="100"/>
        </p:scale>
        <p:origin x="66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FB9711-5727-4804-897D-F3DB9CC3E959}" type="datetimeFigureOut">
              <a:rPr lang="en-US" smtClean="0"/>
              <a:t>11/5/2020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F1B15-56E7-4DC0-8396-28CA53D10F5D}" type="slidenum">
              <a:rPr lang="en-US" smtClean="0"/>
              <a:t>‹#›</a:t>
            </a:fld>
            <a:endParaRPr lang="en-US" dirty="0"/>
          </a:p>
        </p:txBody>
      </p:sp>
    </p:spTree>
    <p:extLst>
      <p:ext uri="{BB962C8B-B14F-4D97-AF65-F5344CB8AC3E}">
        <p14:creationId xmlns:p14="http://schemas.microsoft.com/office/powerpoint/2010/main" val="3090200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When there is a meaningful</a:t>
            </a:r>
            <a:r>
              <a:rPr lang="en-US" sz="1200" baseline="0" dirty="0" smtClean="0">
                <a:latin typeface="Times New Roman" panose="02020603050405020304" pitchFamily="18" charset="0"/>
                <a:cs typeface="Times New Roman" panose="02020603050405020304" pitchFamily="18" charset="0"/>
              </a:rPr>
              <a:t> collaboration the team work awareness increases between, the nurses, physicians and other health practitioners. The collaboration in healthcare setting goes beyond data sharing and effective communication because it includes engaging with patients and the leaders putting their ego aside for the good of the clients. The team work awareness is important because it improves the sharing of knowledge and skills, thus improving decision-making. An effective team is one that comprises of collaboration, respect and trust. When there is good collaboration in healthcare setting, the specialized services are pooled together thus leading to integrated interventions. Collaboration in healthcare setting has it’s disadvantages which include </a:t>
            </a:r>
            <a:r>
              <a:rPr lang="en-US" sz="1200" dirty="0" smtClean="0">
                <a:latin typeface="Times New Roman" panose="02020603050405020304" pitchFamily="18" charset="0"/>
                <a:cs typeface="Times New Roman" panose="02020603050405020304" pitchFamily="18" charset="0"/>
              </a:rPr>
              <a:t>perceived loss of autonomy, additional time, clashing perceptions and lack of confidence among the members. </a:t>
            </a:r>
            <a:r>
              <a:rPr lang="en-US" sz="1200" dirty="0" smtClean="0">
                <a:latin typeface="Times New Roman" panose="02020603050405020304" pitchFamily="18" charset="0"/>
                <a:cs typeface="Times New Roman" panose="02020603050405020304" pitchFamily="18" charset="0"/>
              </a:rPr>
              <a:t>However, the hurdles can be overcome by open attitude, feelings of</a:t>
            </a:r>
            <a:r>
              <a:rPr lang="en-US" sz="1200" baseline="0" dirty="0" smtClean="0">
                <a:latin typeface="Times New Roman" panose="02020603050405020304" pitchFamily="18" charset="0"/>
                <a:cs typeface="Times New Roman" panose="02020603050405020304" pitchFamily="18" charset="0"/>
              </a:rPr>
              <a:t> mutual trust and respect. </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E8F1B15-56E7-4DC0-8396-28CA53D10F5D}" type="slidenum">
              <a:rPr lang="en-US" smtClean="0"/>
              <a:t>1</a:t>
            </a:fld>
            <a:endParaRPr lang="en-US" dirty="0"/>
          </a:p>
        </p:txBody>
      </p:sp>
    </p:spTree>
    <p:extLst>
      <p:ext uri="{BB962C8B-B14F-4D97-AF65-F5344CB8AC3E}">
        <p14:creationId xmlns:p14="http://schemas.microsoft.com/office/powerpoint/2010/main" val="2022016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023144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827796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77630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953881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785794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4065734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041796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460717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19919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09890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58779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597949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72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1482228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286756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272312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06CDC5-C6DD-45F1-9404-29AF3209B40C}" type="datetimeFigureOut">
              <a:rPr lang="en-US" smtClean="0"/>
              <a:t>11/5/2020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0AA3AA80-675B-4374-8CEA-F8C473167693}" type="slidenum">
              <a:rPr lang="en-US" smtClean="0"/>
              <a:t>‹#›</a:t>
            </a:fld>
            <a:endParaRPr lang="en-US" dirty="0"/>
          </a:p>
        </p:txBody>
      </p:sp>
    </p:spTree>
    <p:extLst>
      <p:ext uri="{BB962C8B-B14F-4D97-AF65-F5344CB8AC3E}">
        <p14:creationId xmlns:p14="http://schemas.microsoft.com/office/powerpoint/2010/main" val="107131149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Meaningful Collaboration impacting Healthcare setting</a:t>
            </a:r>
            <a:endParaRPr lang="en-US" dirty="0"/>
          </a:p>
        </p:txBody>
      </p:sp>
      <p:sp>
        <p:nvSpPr>
          <p:cNvPr id="5" name="Content Placeholder 4"/>
          <p:cNvSpPr>
            <a:spLocks noGrp="1"/>
          </p:cNvSpPr>
          <p:nvPr>
            <p:ph idx="1"/>
          </p:nvPr>
        </p:nvSpPr>
        <p:spPr/>
        <p:txBody>
          <a:bodyPr>
            <a:normAutofit/>
          </a:bodyPr>
          <a:lstStyle/>
          <a:p>
            <a:r>
              <a:rPr lang="en-US" sz="2800" dirty="0" smtClean="0"/>
              <a:t>Collaboration increases team member awareness. </a:t>
            </a:r>
          </a:p>
          <a:p>
            <a:r>
              <a:rPr lang="en-US" sz="2800" dirty="0" smtClean="0"/>
              <a:t>It leads to effective communication.</a:t>
            </a:r>
          </a:p>
          <a:p>
            <a:r>
              <a:rPr lang="en-US" sz="2800" dirty="0" smtClean="0"/>
              <a:t>Pooling of the expertize.</a:t>
            </a:r>
          </a:p>
          <a:p>
            <a:r>
              <a:rPr lang="en-US" sz="2800" dirty="0" smtClean="0"/>
              <a:t>Improves the patients experience. </a:t>
            </a:r>
          </a:p>
          <a:p>
            <a:pPr marL="0" indent="0">
              <a:buNone/>
            </a:pPr>
            <a:r>
              <a:rPr lang="en-US" sz="2800" dirty="0" smtClean="0"/>
              <a:t> </a:t>
            </a:r>
            <a:endParaRPr lang="en-US" sz="2800" dirty="0"/>
          </a:p>
        </p:txBody>
      </p:sp>
    </p:spTree>
    <p:extLst>
      <p:ext uri="{BB962C8B-B14F-4D97-AF65-F5344CB8AC3E}">
        <p14:creationId xmlns:p14="http://schemas.microsoft.com/office/powerpoint/2010/main" val="1244541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r>
              <a:rPr lang="en-US" dirty="0" err="1"/>
              <a:t>Østerlund</a:t>
            </a:r>
            <a:r>
              <a:rPr lang="en-US" dirty="0"/>
              <a:t>, C. S. (2008). Documents in place: demarcating places for collaboration in healthcare settings. </a:t>
            </a:r>
            <a:r>
              <a:rPr lang="en-US" i="1" dirty="0"/>
              <a:t>Computer Supported Cooperative Work (CSCW)</a:t>
            </a:r>
            <a:r>
              <a:rPr lang="en-US" dirty="0"/>
              <a:t>, </a:t>
            </a:r>
            <a:r>
              <a:rPr lang="en-US" i="1" dirty="0"/>
              <a:t>17</a:t>
            </a:r>
            <a:r>
              <a:rPr lang="en-US" dirty="0"/>
              <a:t>(2-3), 195-225.</a:t>
            </a:r>
            <a:endParaRPr lang="en-US" dirty="0"/>
          </a:p>
        </p:txBody>
      </p:sp>
    </p:spTree>
    <p:extLst>
      <p:ext uri="{BB962C8B-B14F-4D97-AF65-F5344CB8AC3E}">
        <p14:creationId xmlns:p14="http://schemas.microsoft.com/office/powerpoint/2010/main" val="3734652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1777</TotalTime>
  <Words>205</Words>
  <Application>Microsoft Office PowerPoint</Application>
  <PresentationFormat>Widescreen</PresentationFormat>
  <Paragraphs>10</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Times New Roman</vt:lpstr>
      <vt:lpstr>Trebuchet MS</vt:lpstr>
      <vt:lpstr>Wingdings 3</vt:lpstr>
      <vt:lpstr>Facet</vt:lpstr>
      <vt:lpstr>Meaningful Collaboration impacting Healthcare setting</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Meaningful Collaboration impacting Healthcare setting</dc:title>
  <dc:creator>HP</dc:creator>
  <cp:lastModifiedBy>HP</cp:lastModifiedBy>
  <cp:revision>10</cp:revision>
  <dcterms:created xsi:type="dcterms:W3CDTF">2020-11-04T22:14:52Z</dcterms:created>
  <dcterms:modified xsi:type="dcterms:W3CDTF">2020-11-06T03:52:19Z</dcterms:modified>
</cp:coreProperties>
</file>